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72" r:id="rId3"/>
    <p:sldId id="257" r:id="rId4"/>
    <p:sldId id="271" r:id="rId5"/>
    <p:sldId id="258" r:id="rId6"/>
    <p:sldId id="269" r:id="rId7"/>
    <p:sldId id="267" r:id="rId8"/>
    <p:sldId id="268" r:id="rId9"/>
    <p:sldId id="266" r:id="rId10"/>
    <p:sldId id="259" r:id="rId11"/>
    <p:sldId id="265" r:id="rId12"/>
    <p:sldId id="260" r:id="rId13"/>
    <p:sldId id="263" r:id="rId14"/>
    <p:sldId id="270" r:id="rId15"/>
    <p:sldId id="261"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2" d="100"/>
          <a:sy n="82" d="100"/>
        </p:scale>
        <p:origin x="567" y="5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jpe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9/5/2020</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2647F38-B617-4D2F-AE0A-013F0C4D2C57}" type="datetimeFigureOut">
              <a:rPr lang="en-US" dirty="0"/>
              <a:t>9/5/2020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7799C9-84D9-46D2-A11E-BCF8A720529D}"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9/5/2020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9/5/2020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9/5/2020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9/5/2020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9/5/2020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9/5/2020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9/5/2020</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A2236-474D-4CE2-845C-717585D4BA7B}"/>
              </a:ext>
            </a:extLst>
          </p:cNvPr>
          <p:cNvSpPr>
            <a:spLocks noGrp="1"/>
          </p:cNvSpPr>
          <p:nvPr>
            <p:ph type="ctrTitle"/>
          </p:nvPr>
        </p:nvSpPr>
        <p:spPr/>
        <p:txBody>
          <a:bodyPr/>
          <a:lstStyle/>
          <a:p>
            <a:r>
              <a:rPr lang="en-IN" dirty="0">
                <a:solidFill>
                  <a:schemeClr val="accent3">
                    <a:lumMod val="50000"/>
                  </a:schemeClr>
                </a:solidFill>
              </a:rPr>
              <a:t>Indian Travelling Guide</a:t>
            </a:r>
          </a:p>
        </p:txBody>
      </p:sp>
      <p:sp>
        <p:nvSpPr>
          <p:cNvPr id="3" name="Subtitle 2">
            <a:extLst>
              <a:ext uri="{FF2B5EF4-FFF2-40B4-BE49-F238E27FC236}">
                <a16:creationId xmlns:a16="http://schemas.microsoft.com/office/drawing/2014/main" id="{A2F967C3-C0EA-427A-8DB6-B4B569187C22}"/>
              </a:ext>
            </a:extLst>
          </p:cNvPr>
          <p:cNvSpPr>
            <a:spLocks noGrp="1"/>
          </p:cNvSpPr>
          <p:nvPr>
            <p:ph type="subTitle" idx="1"/>
          </p:nvPr>
        </p:nvSpPr>
        <p:spPr>
          <a:xfrm>
            <a:off x="2692398" y="3657596"/>
            <a:ext cx="6815669" cy="1657353"/>
          </a:xfrm>
        </p:spPr>
        <p:txBody>
          <a:bodyPr>
            <a:normAutofit fontScale="92500"/>
          </a:bodyPr>
          <a:lstStyle/>
          <a:p>
            <a:r>
              <a:rPr lang="en-IN" sz="2400" dirty="0">
                <a:solidFill>
                  <a:schemeClr val="accent2">
                    <a:lumMod val="50000"/>
                  </a:schemeClr>
                </a:solidFill>
              </a:rPr>
              <a:t>       Industrial Training project……</a:t>
            </a:r>
          </a:p>
          <a:p>
            <a:r>
              <a:rPr lang="en-IN" sz="1600" b="1" dirty="0">
                <a:solidFill>
                  <a:schemeClr val="accent2">
                    <a:lumMod val="50000"/>
                  </a:schemeClr>
                </a:solidFill>
              </a:rPr>
              <a:t>                                                      </a:t>
            </a:r>
          </a:p>
          <a:p>
            <a:r>
              <a:rPr lang="en-IN" sz="1800" b="1" dirty="0">
                <a:solidFill>
                  <a:schemeClr val="accent2">
                    <a:lumMod val="50000"/>
                  </a:schemeClr>
                </a:solidFill>
              </a:rPr>
              <a:t>                                                     By Naman Maheshwari</a:t>
            </a:r>
          </a:p>
          <a:p>
            <a:r>
              <a:rPr lang="en-IN" sz="1800" b="1" dirty="0">
                <a:solidFill>
                  <a:schemeClr val="accent2">
                    <a:lumMod val="50000"/>
                  </a:schemeClr>
                </a:solidFill>
              </a:rPr>
              <a:t>                                                                   Section-A        RollNo.-181500411</a:t>
            </a:r>
          </a:p>
          <a:p>
            <a:endParaRPr lang="en-IN" sz="2400" dirty="0">
              <a:solidFill>
                <a:schemeClr val="accent2">
                  <a:lumMod val="50000"/>
                </a:schemeClr>
              </a:solidFill>
            </a:endParaRPr>
          </a:p>
          <a:p>
            <a:endParaRPr lang="en-IN" sz="2400" dirty="0">
              <a:solidFill>
                <a:schemeClr val="accent2">
                  <a:lumMod val="50000"/>
                </a:schemeClr>
              </a:solidFill>
            </a:endParaRPr>
          </a:p>
        </p:txBody>
      </p:sp>
    </p:spTree>
    <p:extLst>
      <p:ext uri="{BB962C8B-B14F-4D97-AF65-F5344CB8AC3E}">
        <p14:creationId xmlns:p14="http://schemas.microsoft.com/office/powerpoint/2010/main" val="3851318933"/>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E7159-5492-4397-95AB-88906C3C4B21}"/>
              </a:ext>
            </a:extLst>
          </p:cNvPr>
          <p:cNvSpPr>
            <a:spLocks noGrp="1"/>
          </p:cNvSpPr>
          <p:nvPr>
            <p:ph type="title"/>
          </p:nvPr>
        </p:nvSpPr>
        <p:spPr>
          <a:xfrm>
            <a:off x="1295402" y="982132"/>
            <a:ext cx="9601196" cy="1322918"/>
          </a:xfrm>
        </p:spPr>
        <p:txBody>
          <a:bodyPr>
            <a:noAutofit/>
          </a:bodyPr>
          <a:lstStyle/>
          <a:p>
            <a:r>
              <a:rPr lang="en-IN" sz="8800" dirty="0">
                <a:solidFill>
                  <a:schemeClr val="accent3">
                    <a:lumMod val="50000"/>
                  </a:schemeClr>
                </a:solidFill>
              </a:rPr>
              <a:t>About the Project</a:t>
            </a:r>
          </a:p>
        </p:txBody>
      </p:sp>
      <p:sp>
        <p:nvSpPr>
          <p:cNvPr id="3" name="Content Placeholder 2">
            <a:extLst>
              <a:ext uri="{FF2B5EF4-FFF2-40B4-BE49-F238E27FC236}">
                <a16:creationId xmlns:a16="http://schemas.microsoft.com/office/drawing/2014/main" id="{AD951CAB-DBA3-40B5-A1C7-C9E1A918C202}"/>
              </a:ext>
            </a:extLst>
          </p:cNvPr>
          <p:cNvSpPr>
            <a:spLocks noGrp="1"/>
          </p:cNvSpPr>
          <p:nvPr>
            <p:ph idx="1"/>
          </p:nvPr>
        </p:nvSpPr>
        <p:spPr>
          <a:xfrm>
            <a:off x="1295402" y="2409825"/>
            <a:ext cx="9601196" cy="3913718"/>
          </a:xfrm>
        </p:spPr>
        <p:txBody>
          <a:bodyPr>
            <a:normAutofit/>
          </a:bodyPr>
          <a:lstStyle/>
          <a:p>
            <a:pPr marL="0" indent="0" algn="just">
              <a:buNone/>
            </a:pPr>
            <a:r>
              <a:rPr lang="en-IN" sz="2800" dirty="0">
                <a:solidFill>
                  <a:schemeClr val="accent2">
                    <a:lumMod val="50000"/>
                  </a:schemeClr>
                </a:solidFill>
              </a:rPr>
              <a:t>In this project, I have made a single page Website that focus on the </a:t>
            </a:r>
            <a:r>
              <a:rPr lang="en-IN" sz="2800" b="1" dirty="0">
                <a:solidFill>
                  <a:schemeClr val="accent2">
                    <a:lumMod val="50000"/>
                  </a:schemeClr>
                </a:solidFill>
              </a:rPr>
              <a:t>Front end</a:t>
            </a:r>
            <a:r>
              <a:rPr lang="en-IN" sz="2800" dirty="0">
                <a:solidFill>
                  <a:schemeClr val="accent2">
                    <a:lumMod val="50000"/>
                  </a:schemeClr>
                </a:solidFill>
              </a:rPr>
              <a:t>. The Title of the Website is “Indian Travelling Guide”.</a:t>
            </a:r>
          </a:p>
          <a:p>
            <a:pPr marL="0" indent="0" algn="just">
              <a:buNone/>
            </a:pPr>
            <a:r>
              <a:rPr lang="en-IN" sz="2800" dirty="0">
                <a:solidFill>
                  <a:schemeClr val="accent2">
                    <a:lumMod val="50000"/>
                  </a:schemeClr>
                </a:solidFill>
              </a:rPr>
              <a:t>This website is divided into different 5 sections.</a:t>
            </a:r>
          </a:p>
          <a:p>
            <a:pPr marL="0" indent="0" algn="just">
              <a:buNone/>
            </a:pPr>
            <a:r>
              <a:rPr lang="en-IN" sz="2800" dirty="0">
                <a:solidFill>
                  <a:schemeClr val="accent2">
                    <a:lumMod val="50000"/>
                  </a:schemeClr>
                </a:solidFill>
              </a:rPr>
              <a:t>1.Section-1 : This is showing Menu bar and Home image</a:t>
            </a:r>
          </a:p>
          <a:p>
            <a:pPr marL="0" indent="0" algn="just">
              <a:buNone/>
            </a:pPr>
            <a:r>
              <a:rPr lang="en-IN" sz="2800" dirty="0">
                <a:solidFill>
                  <a:schemeClr val="accent2">
                    <a:lumMod val="50000"/>
                  </a:schemeClr>
                </a:solidFill>
              </a:rPr>
              <a:t>2.Section-2 : This section showing about India and showing links to its culture, history.</a:t>
            </a:r>
          </a:p>
          <a:p>
            <a:pPr marL="0" indent="0" algn="just">
              <a:buNone/>
            </a:pPr>
            <a:endParaRPr lang="en-IN" sz="2800" dirty="0">
              <a:solidFill>
                <a:schemeClr val="tx1"/>
              </a:solidFill>
            </a:endParaRPr>
          </a:p>
          <a:p>
            <a:pPr marL="0" indent="0" algn="just">
              <a:buNone/>
            </a:pPr>
            <a:endParaRPr lang="en-IN" sz="2800" dirty="0">
              <a:solidFill>
                <a:schemeClr val="tx1"/>
              </a:solidFill>
            </a:endParaRPr>
          </a:p>
        </p:txBody>
      </p:sp>
    </p:spTree>
    <p:extLst>
      <p:ext uri="{BB962C8B-B14F-4D97-AF65-F5344CB8AC3E}">
        <p14:creationId xmlns:p14="http://schemas.microsoft.com/office/powerpoint/2010/main" val="3920068191"/>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B3DE6E-1F46-416D-9178-3D37A2585DC1}"/>
              </a:ext>
            </a:extLst>
          </p:cNvPr>
          <p:cNvSpPr>
            <a:spLocks noGrp="1"/>
          </p:cNvSpPr>
          <p:nvPr>
            <p:ph type="title"/>
          </p:nvPr>
        </p:nvSpPr>
        <p:spPr/>
        <p:txBody>
          <a:bodyPr>
            <a:normAutofit/>
          </a:bodyPr>
          <a:lstStyle/>
          <a:p>
            <a:r>
              <a:rPr lang="en-IN" sz="6600" dirty="0">
                <a:solidFill>
                  <a:schemeClr val="accent3">
                    <a:lumMod val="50000"/>
                  </a:schemeClr>
                </a:solidFill>
              </a:rPr>
              <a:t>About the Project</a:t>
            </a:r>
          </a:p>
        </p:txBody>
      </p:sp>
      <p:sp>
        <p:nvSpPr>
          <p:cNvPr id="3" name="Content Placeholder 2">
            <a:extLst>
              <a:ext uri="{FF2B5EF4-FFF2-40B4-BE49-F238E27FC236}">
                <a16:creationId xmlns:a16="http://schemas.microsoft.com/office/drawing/2014/main" id="{0CC5F46D-0E0D-4A88-A0A3-CD1D7DFBD1A6}"/>
              </a:ext>
            </a:extLst>
          </p:cNvPr>
          <p:cNvSpPr>
            <a:spLocks noGrp="1"/>
          </p:cNvSpPr>
          <p:nvPr>
            <p:ph idx="1"/>
          </p:nvPr>
        </p:nvSpPr>
        <p:spPr/>
        <p:txBody>
          <a:bodyPr/>
          <a:lstStyle/>
          <a:p>
            <a:r>
              <a:rPr lang="en-IN" dirty="0">
                <a:solidFill>
                  <a:schemeClr val="accent2">
                    <a:lumMod val="50000"/>
                  </a:schemeClr>
                </a:solidFill>
              </a:rPr>
              <a:t>3.Section-3 : This section is about the hotel bookings, There are different suggestion of sites which offering booking hotel rooms at very attractive price.</a:t>
            </a:r>
          </a:p>
          <a:p>
            <a:r>
              <a:rPr lang="en-IN" dirty="0">
                <a:solidFill>
                  <a:schemeClr val="accent2">
                    <a:lumMod val="50000"/>
                  </a:schemeClr>
                </a:solidFill>
              </a:rPr>
              <a:t>4.Section-4 : This section is about vehicle. For example ,if u want a book a cab or u want u book a flight or bus ,there are suggestions for you.</a:t>
            </a:r>
          </a:p>
          <a:p>
            <a:r>
              <a:rPr lang="en-IN" dirty="0">
                <a:solidFill>
                  <a:schemeClr val="accent2">
                    <a:lumMod val="50000"/>
                  </a:schemeClr>
                </a:solidFill>
              </a:rPr>
              <a:t>5.Section-5 : This section is about contact, for example if anybody want to contact me, then there are various options like Instagram , </a:t>
            </a:r>
            <a:r>
              <a:rPr lang="en-IN" dirty="0" err="1">
                <a:solidFill>
                  <a:schemeClr val="accent2">
                    <a:lumMod val="50000"/>
                  </a:schemeClr>
                </a:solidFill>
              </a:rPr>
              <a:t>facebook</a:t>
            </a:r>
            <a:r>
              <a:rPr lang="en-IN" dirty="0">
                <a:solidFill>
                  <a:schemeClr val="accent2">
                    <a:lumMod val="50000"/>
                  </a:schemeClr>
                </a:solidFill>
              </a:rPr>
              <a:t> etc</a:t>
            </a:r>
          </a:p>
        </p:txBody>
      </p:sp>
    </p:spTree>
    <p:extLst>
      <p:ext uri="{BB962C8B-B14F-4D97-AF65-F5344CB8AC3E}">
        <p14:creationId xmlns:p14="http://schemas.microsoft.com/office/powerpoint/2010/main" val="1647479592"/>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A653F6-6745-4AA4-802C-F87427D3F410}"/>
              </a:ext>
            </a:extLst>
          </p:cNvPr>
          <p:cNvSpPr>
            <a:spLocks noGrp="1"/>
          </p:cNvSpPr>
          <p:nvPr>
            <p:ph type="title"/>
          </p:nvPr>
        </p:nvSpPr>
        <p:spPr/>
        <p:txBody>
          <a:bodyPr>
            <a:noAutofit/>
          </a:bodyPr>
          <a:lstStyle/>
          <a:p>
            <a:r>
              <a:rPr lang="en-IN" sz="8000" dirty="0">
                <a:solidFill>
                  <a:schemeClr val="accent3">
                    <a:lumMod val="50000"/>
                  </a:schemeClr>
                </a:solidFill>
              </a:rPr>
              <a:t>About the Project</a:t>
            </a:r>
          </a:p>
        </p:txBody>
      </p:sp>
      <p:sp>
        <p:nvSpPr>
          <p:cNvPr id="3" name="Content Placeholder 2">
            <a:extLst>
              <a:ext uri="{FF2B5EF4-FFF2-40B4-BE49-F238E27FC236}">
                <a16:creationId xmlns:a16="http://schemas.microsoft.com/office/drawing/2014/main" id="{AE005151-D32F-4C35-9BF0-1F2FA5CF296C}"/>
              </a:ext>
            </a:extLst>
          </p:cNvPr>
          <p:cNvSpPr>
            <a:spLocks noGrp="1"/>
          </p:cNvSpPr>
          <p:nvPr>
            <p:ph idx="1"/>
          </p:nvPr>
        </p:nvSpPr>
        <p:spPr/>
        <p:txBody>
          <a:bodyPr>
            <a:normAutofit/>
          </a:bodyPr>
          <a:lstStyle/>
          <a:p>
            <a:pPr marL="0" indent="0">
              <a:buNone/>
            </a:pPr>
            <a:r>
              <a:rPr lang="en-IN" dirty="0">
                <a:solidFill>
                  <a:schemeClr val="accent2">
                    <a:lumMod val="50000"/>
                  </a:schemeClr>
                </a:solidFill>
              </a:rPr>
              <a:t>Navigation Bar: It is the most important part of the website, through this we can reach any section of the website and required links. We have also add smooth scrolling effect.  It comprises of</a:t>
            </a:r>
          </a:p>
          <a:p>
            <a:pPr marL="0" indent="0">
              <a:buNone/>
            </a:pPr>
            <a:r>
              <a:rPr lang="en-IN" dirty="0">
                <a:solidFill>
                  <a:schemeClr val="accent2">
                    <a:lumMod val="50000"/>
                  </a:schemeClr>
                </a:solidFill>
              </a:rPr>
              <a:t> 1.Home 2.Destination 3.Booking  4.Payment 5.About India 5.Contact</a:t>
            </a:r>
          </a:p>
          <a:p>
            <a:pPr>
              <a:buFont typeface="Wingdings" panose="05000000000000000000" pitchFamily="2" charset="2"/>
              <a:buChar char="§"/>
            </a:pPr>
            <a:r>
              <a:rPr lang="en-IN" dirty="0">
                <a:solidFill>
                  <a:schemeClr val="accent2">
                    <a:lumMod val="50000"/>
                  </a:schemeClr>
                </a:solidFill>
              </a:rPr>
              <a:t>  Booking option is further dived into Hotel Booking and Vehicle Booking</a:t>
            </a:r>
          </a:p>
          <a:p>
            <a:pPr>
              <a:buFont typeface="Wingdings" panose="05000000000000000000" pitchFamily="2" charset="2"/>
              <a:buChar char="§"/>
            </a:pPr>
            <a:r>
              <a:rPr lang="en-IN" dirty="0">
                <a:solidFill>
                  <a:schemeClr val="accent2">
                    <a:lumMod val="50000"/>
                  </a:schemeClr>
                </a:solidFill>
              </a:rPr>
              <a:t>  Payment option is further divided into Paytm, Google Pay, </a:t>
            </a:r>
            <a:r>
              <a:rPr lang="en-IN" dirty="0" err="1">
                <a:solidFill>
                  <a:schemeClr val="accent2">
                    <a:lumMod val="50000"/>
                  </a:schemeClr>
                </a:solidFill>
              </a:rPr>
              <a:t>Bhim</a:t>
            </a:r>
            <a:r>
              <a:rPr lang="en-IN" dirty="0">
                <a:solidFill>
                  <a:schemeClr val="accent2">
                    <a:lumMod val="50000"/>
                  </a:schemeClr>
                </a:solidFill>
              </a:rPr>
              <a:t> UPI,          Phone pe</a:t>
            </a:r>
          </a:p>
          <a:p>
            <a:pPr>
              <a:buFont typeface="Wingdings" panose="05000000000000000000" pitchFamily="2" charset="2"/>
              <a:buChar char="§"/>
            </a:pPr>
            <a:endParaRPr lang="en-IN" dirty="0">
              <a:solidFill>
                <a:schemeClr val="accent2">
                  <a:lumMod val="50000"/>
                </a:schemeClr>
              </a:solidFill>
            </a:endParaRPr>
          </a:p>
          <a:p>
            <a:endParaRPr lang="en-IN" dirty="0">
              <a:solidFill>
                <a:schemeClr val="accent2">
                  <a:lumMod val="50000"/>
                </a:schemeClr>
              </a:solidFill>
            </a:endParaRPr>
          </a:p>
          <a:p>
            <a:endParaRPr lang="en-IN" dirty="0"/>
          </a:p>
        </p:txBody>
      </p:sp>
    </p:spTree>
    <p:extLst>
      <p:ext uri="{BB962C8B-B14F-4D97-AF65-F5344CB8AC3E}">
        <p14:creationId xmlns:p14="http://schemas.microsoft.com/office/powerpoint/2010/main" val="3623204431"/>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B12A10-480B-4D32-B3B2-7715C8E24E5D}"/>
              </a:ext>
            </a:extLst>
          </p:cNvPr>
          <p:cNvSpPr>
            <a:spLocks noGrp="1"/>
          </p:cNvSpPr>
          <p:nvPr>
            <p:ph type="title"/>
          </p:nvPr>
        </p:nvSpPr>
        <p:spPr/>
        <p:txBody>
          <a:bodyPr>
            <a:noAutofit/>
          </a:bodyPr>
          <a:lstStyle/>
          <a:p>
            <a:r>
              <a:rPr lang="en-IN" sz="8800" dirty="0">
                <a:solidFill>
                  <a:schemeClr val="accent3">
                    <a:lumMod val="50000"/>
                  </a:schemeClr>
                </a:solidFill>
              </a:rPr>
              <a:t>Advantages</a:t>
            </a:r>
          </a:p>
        </p:txBody>
      </p:sp>
      <p:sp>
        <p:nvSpPr>
          <p:cNvPr id="3" name="Content Placeholder 2">
            <a:extLst>
              <a:ext uri="{FF2B5EF4-FFF2-40B4-BE49-F238E27FC236}">
                <a16:creationId xmlns:a16="http://schemas.microsoft.com/office/drawing/2014/main" id="{93047980-E3C1-418B-A2A8-7EC5E2AA71B4}"/>
              </a:ext>
            </a:extLst>
          </p:cNvPr>
          <p:cNvSpPr>
            <a:spLocks noGrp="1"/>
          </p:cNvSpPr>
          <p:nvPr>
            <p:ph idx="1"/>
          </p:nvPr>
        </p:nvSpPr>
        <p:spPr/>
        <p:txBody>
          <a:bodyPr>
            <a:normAutofit lnSpcReduction="10000"/>
          </a:bodyPr>
          <a:lstStyle/>
          <a:p>
            <a:pPr algn="just">
              <a:buFont typeface="Wingdings" panose="05000000000000000000" pitchFamily="2" charset="2"/>
              <a:buChar char="§"/>
            </a:pPr>
            <a:r>
              <a:rPr lang="en-IN" sz="2800" b="1" dirty="0">
                <a:solidFill>
                  <a:schemeClr val="accent2">
                    <a:lumMod val="50000"/>
                  </a:schemeClr>
                </a:solidFill>
              </a:rPr>
              <a:t>User friendly Interface.</a:t>
            </a:r>
          </a:p>
          <a:p>
            <a:pPr algn="just">
              <a:buFont typeface="Wingdings" panose="05000000000000000000" pitchFamily="2" charset="2"/>
              <a:buChar char="§"/>
            </a:pPr>
            <a:r>
              <a:rPr lang="en-IN" sz="2800" b="1" dirty="0">
                <a:solidFill>
                  <a:schemeClr val="accent2">
                    <a:lumMod val="50000"/>
                  </a:schemeClr>
                </a:solidFill>
              </a:rPr>
              <a:t>From this website, you know most of the things about Indian culture, its history and festivals which help in while traveling India.</a:t>
            </a:r>
          </a:p>
          <a:p>
            <a:pPr algn="just">
              <a:buFont typeface="Wingdings" panose="05000000000000000000" pitchFamily="2" charset="2"/>
              <a:buChar char="§"/>
            </a:pPr>
            <a:r>
              <a:rPr lang="en-IN" sz="2800" b="1" dirty="0">
                <a:solidFill>
                  <a:schemeClr val="accent2">
                    <a:lumMod val="50000"/>
                  </a:schemeClr>
                </a:solidFill>
              </a:rPr>
              <a:t>You have come to know about best Indian Destinations ,and the sites which offer hotel rooms at attracting prices and vehicle suggestions also.</a:t>
            </a:r>
          </a:p>
          <a:p>
            <a:endParaRPr lang="en-IN" dirty="0"/>
          </a:p>
        </p:txBody>
      </p:sp>
    </p:spTree>
    <p:extLst>
      <p:ext uri="{BB962C8B-B14F-4D97-AF65-F5344CB8AC3E}">
        <p14:creationId xmlns:p14="http://schemas.microsoft.com/office/powerpoint/2010/main" val="2689548673"/>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AB2662-2A54-4A59-88B6-826ED30082B7}"/>
              </a:ext>
            </a:extLst>
          </p:cNvPr>
          <p:cNvSpPr>
            <a:spLocks noGrp="1"/>
          </p:cNvSpPr>
          <p:nvPr>
            <p:ph type="title"/>
          </p:nvPr>
        </p:nvSpPr>
        <p:spPr/>
        <p:txBody>
          <a:bodyPr>
            <a:normAutofit/>
          </a:bodyPr>
          <a:lstStyle/>
          <a:p>
            <a:r>
              <a:rPr lang="en-IN" sz="7200" dirty="0">
                <a:solidFill>
                  <a:schemeClr val="accent3">
                    <a:lumMod val="50000"/>
                  </a:schemeClr>
                </a:solidFill>
              </a:rPr>
              <a:t>Limitations</a:t>
            </a:r>
          </a:p>
        </p:txBody>
      </p:sp>
      <p:sp>
        <p:nvSpPr>
          <p:cNvPr id="3" name="Content Placeholder 2">
            <a:extLst>
              <a:ext uri="{FF2B5EF4-FFF2-40B4-BE49-F238E27FC236}">
                <a16:creationId xmlns:a16="http://schemas.microsoft.com/office/drawing/2014/main" id="{C28D847C-CC38-492F-A19F-5636AC82A0F4}"/>
              </a:ext>
            </a:extLst>
          </p:cNvPr>
          <p:cNvSpPr>
            <a:spLocks noGrp="1"/>
          </p:cNvSpPr>
          <p:nvPr>
            <p:ph idx="1"/>
          </p:nvPr>
        </p:nvSpPr>
        <p:spPr/>
        <p:txBody>
          <a:bodyPr>
            <a:normAutofit/>
          </a:bodyPr>
          <a:lstStyle/>
          <a:p>
            <a:pPr algn="l"/>
            <a:r>
              <a:rPr lang="en-US" b="0" i="0" u="none" strike="noStrike" baseline="0" dirty="0">
                <a:solidFill>
                  <a:schemeClr val="accent2">
                    <a:lumMod val="50000"/>
                  </a:schemeClr>
                </a:solidFill>
                <a:latin typeface="Symbol" panose="05050102010706020507" pitchFamily="18" charset="2"/>
              </a:rPr>
              <a:t> </a:t>
            </a:r>
            <a:r>
              <a:rPr lang="en-US" b="0" i="0" u="none" strike="noStrike" baseline="0" dirty="0">
                <a:solidFill>
                  <a:schemeClr val="accent2">
                    <a:lumMod val="50000"/>
                  </a:schemeClr>
                </a:solidFill>
                <a:latin typeface="Times New Roman" panose="02020603050405020304" pitchFamily="18" charset="0"/>
              </a:rPr>
              <a:t>This website is not </a:t>
            </a:r>
            <a:r>
              <a:rPr lang="en-US" b="0" i="0" u="none" strike="noStrike" baseline="0" dirty="0">
                <a:solidFill>
                  <a:schemeClr val="accent2">
                    <a:lumMod val="50000"/>
                  </a:schemeClr>
                </a:solidFill>
              </a:rPr>
              <a:t>at par with hefty computations of backend systems </a:t>
            </a:r>
            <a:endParaRPr lang="en-US" b="0" i="0" u="none" strike="noStrike" baseline="0" dirty="0">
              <a:solidFill>
                <a:schemeClr val="accent2">
                  <a:lumMod val="50000"/>
                </a:schemeClr>
              </a:solidFill>
              <a:latin typeface="Times New Roman" panose="02020603050405020304" pitchFamily="18" charset="0"/>
            </a:endParaRPr>
          </a:p>
          <a:p>
            <a:pPr algn="l"/>
            <a:r>
              <a:rPr lang="en-US" b="0" i="0" u="none" strike="noStrike" baseline="0" dirty="0">
                <a:solidFill>
                  <a:schemeClr val="accent2">
                    <a:lumMod val="50000"/>
                  </a:schemeClr>
                </a:solidFill>
                <a:latin typeface="Symbol" panose="05050102010706020507" pitchFamily="18" charset="2"/>
              </a:rPr>
              <a:t> </a:t>
            </a:r>
            <a:r>
              <a:rPr lang="en-US" b="0" i="0" u="none" strike="noStrike" baseline="0" dirty="0">
                <a:solidFill>
                  <a:schemeClr val="accent2">
                    <a:lumMod val="50000"/>
                  </a:schemeClr>
                </a:solidFill>
                <a:latin typeface="Times New Roman" panose="02020603050405020304" pitchFamily="18" charset="0"/>
              </a:rPr>
              <a:t>Since it is an online project, customers need internet connection</a:t>
            </a:r>
          </a:p>
          <a:p>
            <a:pPr algn="l"/>
            <a:r>
              <a:rPr lang="en-US" b="0" i="0" u="none" strike="noStrike" baseline="0" dirty="0">
                <a:solidFill>
                  <a:schemeClr val="accent2">
                    <a:lumMod val="50000"/>
                  </a:schemeClr>
                </a:solidFill>
                <a:latin typeface="Symbol" panose="05050102010706020507" pitchFamily="18" charset="2"/>
              </a:rPr>
              <a:t> </a:t>
            </a:r>
            <a:r>
              <a:rPr lang="en-US" b="0" i="0" u="none" strike="noStrike" baseline="0" dirty="0">
                <a:solidFill>
                  <a:schemeClr val="accent2">
                    <a:lumMod val="50000"/>
                  </a:schemeClr>
                </a:solidFill>
                <a:latin typeface="Times New Roman" panose="02020603050405020304" pitchFamily="18" charset="0"/>
              </a:rPr>
              <a:t>People who are not familiar with computers or using online websites </a:t>
            </a:r>
            <a:r>
              <a:rPr lang="en-IN" b="0" i="0" u="none" strike="noStrike" baseline="0" dirty="0">
                <a:solidFill>
                  <a:schemeClr val="accent2">
                    <a:lumMod val="50000"/>
                  </a:schemeClr>
                </a:solidFill>
                <a:latin typeface="Times New Roman" panose="02020603050405020304" pitchFamily="18" charset="0"/>
              </a:rPr>
              <a:t>can’t use this software</a:t>
            </a:r>
          </a:p>
          <a:p>
            <a:pPr algn="l"/>
            <a:r>
              <a:rPr lang="en-US" b="0" i="0" u="none" strike="noStrike" baseline="0" dirty="0">
                <a:solidFill>
                  <a:schemeClr val="accent2">
                    <a:lumMod val="50000"/>
                  </a:schemeClr>
                </a:solidFill>
                <a:latin typeface="Symbol" panose="05050102010706020507" pitchFamily="18" charset="2"/>
              </a:rPr>
              <a:t> </a:t>
            </a:r>
            <a:r>
              <a:rPr lang="en-US" b="0" i="0" u="none" strike="noStrike" baseline="0" dirty="0">
                <a:solidFill>
                  <a:schemeClr val="accent2">
                    <a:lumMod val="50000"/>
                  </a:schemeClr>
                </a:solidFill>
                <a:latin typeface="Times New Roman" panose="02020603050405020304" pitchFamily="18" charset="0"/>
              </a:rPr>
              <a:t>Heavy traffic leads to failure or long wait issues</a:t>
            </a:r>
            <a:endParaRPr lang="en-IN" dirty="0">
              <a:solidFill>
                <a:schemeClr val="accent2">
                  <a:lumMod val="50000"/>
                </a:schemeClr>
              </a:solidFill>
            </a:endParaRPr>
          </a:p>
        </p:txBody>
      </p:sp>
    </p:spTree>
    <p:extLst>
      <p:ext uri="{BB962C8B-B14F-4D97-AF65-F5344CB8AC3E}">
        <p14:creationId xmlns:p14="http://schemas.microsoft.com/office/powerpoint/2010/main" val="90871993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3566E-C61C-4F5B-B4D6-5F9A3AB18A4C}"/>
              </a:ext>
            </a:extLst>
          </p:cNvPr>
          <p:cNvSpPr>
            <a:spLocks noGrp="1"/>
          </p:cNvSpPr>
          <p:nvPr>
            <p:ph type="ctrTitle"/>
          </p:nvPr>
        </p:nvSpPr>
        <p:spPr/>
        <p:txBody>
          <a:bodyPr/>
          <a:lstStyle/>
          <a:p>
            <a:r>
              <a:rPr lang="en-IN" sz="8000" dirty="0">
                <a:solidFill>
                  <a:schemeClr val="accent2">
                    <a:lumMod val="50000"/>
                  </a:schemeClr>
                </a:solidFill>
              </a:rPr>
              <a:t>Thank</a:t>
            </a:r>
          </a:p>
        </p:txBody>
      </p:sp>
      <p:sp>
        <p:nvSpPr>
          <p:cNvPr id="3" name="Subtitle 2">
            <a:extLst>
              <a:ext uri="{FF2B5EF4-FFF2-40B4-BE49-F238E27FC236}">
                <a16:creationId xmlns:a16="http://schemas.microsoft.com/office/drawing/2014/main" id="{163F8854-CE0F-48D2-BA3A-224C82E0293E}"/>
              </a:ext>
            </a:extLst>
          </p:cNvPr>
          <p:cNvSpPr>
            <a:spLocks noGrp="1"/>
          </p:cNvSpPr>
          <p:nvPr>
            <p:ph type="subTitle" idx="1"/>
          </p:nvPr>
        </p:nvSpPr>
        <p:spPr/>
        <p:txBody>
          <a:bodyPr>
            <a:normAutofit/>
          </a:bodyPr>
          <a:lstStyle/>
          <a:p>
            <a:r>
              <a:rPr lang="en-IN" sz="6600" dirty="0">
                <a:solidFill>
                  <a:schemeClr val="accent2">
                    <a:lumMod val="50000"/>
                  </a:schemeClr>
                </a:solidFill>
              </a:rPr>
              <a:t>You…</a:t>
            </a:r>
          </a:p>
        </p:txBody>
      </p:sp>
    </p:spTree>
    <p:extLst>
      <p:ext uri="{BB962C8B-B14F-4D97-AF65-F5344CB8AC3E}">
        <p14:creationId xmlns:p14="http://schemas.microsoft.com/office/powerpoint/2010/main" val="534580391"/>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F02E46-E4DA-4367-B4DE-B6D77636B624}"/>
              </a:ext>
            </a:extLst>
          </p:cNvPr>
          <p:cNvSpPr>
            <a:spLocks noGrp="1"/>
          </p:cNvSpPr>
          <p:nvPr>
            <p:ph type="title"/>
          </p:nvPr>
        </p:nvSpPr>
        <p:spPr/>
        <p:txBody>
          <a:bodyPr>
            <a:noAutofit/>
          </a:bodyPr>
          <a:lstStyle/>
          <a:p>
            <a:r>
              <a:rPr lang="en-IN" sz="8000" dirty="0">
                <a:solidFill>
                  <a:schemeClr val="accent3">
                    <a:lumMod val="50000"/>
                  </a:schemeClr>
                </a:solidFill>
              </a:rPr>
              <a:t>Objective</a:t>
            </a:r>
          </a:p>
        </p:txBody>
      </p:sp>
      <p:sp>
        <p:nvSpPr>
          <p:cNvPr id="3" name="Content Placeholder 2">
            <a:extLst>
              <a:ext uri="{FF2B5EF4-FFF2-40B4-BE49-F238E27FC236}">
                <a16:creationId xmlns:a16="http://schemas.microsoft.com/office/drawing/2014/main" id="{0C0C9406-40B7-424D-AB5E-D2153FF982E3}"/>
              </a:ext>
            </a:extLst>
          </p:cNvPr>
          <p:cNvSpPr>
            <a:spLocks noGrp="1"/>
          </p:cNvSpPr>
          <p:nvPr>
            <p:ph idx="1"/>
          </p:nvPr>
        </p:nvSpPr>
        <p:spPr/>
        <p:txBody>
          <a:bodyPr>
            <a:normAutofit/>
          </a:bodyPr>
          <a:lstStyle/>
          <a:p>
            <a:pPr marL="0" indent="0" algn="just">
              <a:buNone/>
            </a:pPr>
            <a:r>
              <a:rPr lang="en-IN" sz="3200" b="1" dirty="0">
                <a:solidFill>
                  <a:schemeClr val="accent2">
                    <a:lumMod val="50000"/>
                  </a:schemeClr>
                </a:solidFill>
              </a:rPr>
              <a:t>The objective is to develop a Front End Website about Indian tourism that briefly tells about main and important Indian destinations and give suggestions about hotel booking and vehicle booking sites and also include different payment features also.</a:t>
            </a:r>
          </a:p>
        </p:txBody>
      </p:sp>
    </p:spTree>
    <p:extLst>
      <p:ext uri="{BB962C8B-B14F-4D97-AF65-F5344CB8AC3E}">
        <p14:creationId xmlns:p14="http://schemas.microsoft.com/office/powerpoint/2010/main" val="1250140141"/>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1C8AC-6673-4C55-B642-745B909523B2}"/>
              </a:ext>
            </a:extLst>
          </p:cNvPr>
          <p:cNvSpPr>
            <a:spLocks noGrp="1"/>
          </p:cNvSpPr>
          <p:nvPr>
            <p:ph type="title"/>
          </p:nvPr>
        </p:nvSpPr>
        <p:spPr/>
        <p:txBody>
          <a:bodyPr>
            <a:noAutofit/>
          </a:bodyPr>
          <a:lstStyle/>
          <a:p>
            <a:r>
              <a:rPr lang="en-IN" sz="8000" b="1" dirty="0">
                <a:solidFill>
                  <a:schemeClr val="accent3">
                    <a:lumMod val="50000"/>
                  </a:schemeClr>
                </a:solidFill>
              </a:rPr>
              <a:t>Introduction</a:t>
            </a:r>
            <a:endParaRPr lang="en-IN" sz="2400" b="1" dirty="0">
              <a:solidFill>
                <a:schemeClr val="accent5">
                  <a:lumMod val="50000"/>
                </a:schemeClr>
              </a:solidFill>
            </a:endParaRPr>
          </a:p>
        </p:txBody>
      </p:sp>
      <p:sp>
        <p:nvSpPr>
          <p:cNvPr id="3" name="Content Placeholder 2">
            <a:extLst>
              <a:ext uri="{FF2B5EF4-FFF2-40B4-BE49-F238E27FC236}">
                <a16:creationId xmlns:a16="http://schemas.microsoft.com/office/drawing/2014/main" id="{39967CD3-E015-4051-83EE-0A1BDAF43994}"/>
              </a:ext>
            </a:extLst>
          </p:cNvPr>
          <p:cNvSpPr>
            <a:spLocks noGrp="1"/>
          </p:cNvSpPr>
          <p:nvPr>
            <p:ph idx="1"/>
          </p:nvPr>
        </p:nvSpPr>
        <p:spPr/>
        <p:txBody>
          <a:bodyPr>
            <a:normAutofit/>
          </a:bodyPr>
          <a:lstStyle/>
          <a:p>
            <a:pPr marL="0" indent="0" algn="just">
              <a:buNone/>
            </a:pPr>
            <a:r>
              <a:rPr lang="en-US" sz="2000" b="1" dirty="0">
                <a:solidFill>
                  <a:schemeClr val="accent2">
                    <a:lumMod val="50000"/>
                  </a:schemeClr>
                </a:solidFill>
              </a:rPr>
              <a:t>India is one of the oldest and rich civilizations in the World. From Himalayas in the North to Sky-touching temples in the south, There is immense possibility of tourism in India. If anybody want to travel in India, he should know some things like what are the important Destination in India and should know some online sites that offer booking hotel rooms or related to transport.</a:t>
            </a:r>
            <a:endParaRPr lang="en-US" sz="2000" b="0" i="0" dirty="0">
              <a:solidFill>
                <a:schemeClr val="accent2">
                  <a:lumMod val="50000"/>
                </a:schemeClr>
              </a:solidFill>
              <a:effectLst/>
            </a:endParaRPr>
          </a:p>
          <a:p>
            <a:pPr marL="0" indent="0" algn="just">
              <a:buNone/>
            </a:pPr>
            <a:r>
              <a:rPr lang="en-US" sz="2000" b="1" dirty="0">
                <a:solidFill>
                  <a:schemeClr val="accent2">
                    <a:lumMod val="50000"/>
                  </a:schemeClr>
                </a:solidFill>
              </a:rPr>
              <a:t>So in this project, I have made a Front-end website that will tells about the important destinations in India,  and also give suggestions about the sites that book hotels, so you can pick best deals. It also give suggestion about the sites about transport, for ex. If you want to go by road so u can book ola cab or Uber cab. It has various payment methods like Google pay, Paytm, phonepe.</a:t>
            </a:r>
            <a:endParaRPr lang="en-IN" sz="2000" b="1" dirty="0">
              <a:solidFill>
                <a:schemeClr val="accent2">
                  <a:lumMod val="50000"/>
                </a:schemeClr>
              </a:solidFill>
            </a:endParaRPr>
          </a:p>
        </p:txBody>
      </p:sp>
    </p:spTree>
    <p:extLst>
      <p:ext uri="{BB962C8B-B14F-4D97-AF65-F5344CB8AC3E}">
        <p14:creationId xmlns:p14="http://schemas.microsoft.com/office/powerpoint/2010/main" val="2246479443"/>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579EA5-B11C-4512-AE8B-277EC4C41476}"/>
              </a:ext>
            </a:extLst>
          </p:cNvPr>
          <p:cNvSpPr>
            <a:spLocks noGrp="1"/>
          </p:cNvSpPr>
          <p:nvPr>
            <p:ph type="title"/>
          </p:nvPr>
        </p:nvSpPr>
        <p:spPr/>
        <p:txBody>
          <a:bodyPr/>
          <a:lstStyle/>
          <a:p>
            <a:r>
              <a:rPr lang="en-IN" b="1" dirty="0">
                <a:solidFill>
                  <a:schemeClr val="accent3">
                    <a:lumMod val="50000"/>
                  </a:schemeClr>
                </a:solidFill>
              </a:rPr>
              <a:t>Software and Hardware Requirements</a:t>
            </a:r>
          </a:p>
        </p:txBody>
      </p:sp>
      <p:sp>
        <p:nvSpPr>
          <p:cNvPr id="3" name="Content Placeholder 2">
            <a:extLst>
              <a:ext uri="{FF2B5EF4-FFF2-40B4-BE49-F238E27FC236}">
                <a16:creationId xmlns:a16="http://schemas.microsoft.com/office/drawing/2014/main" id="{26DEAEC9-9C45-4FB8-856C-4D799E07D681}"/>
              </a:ext>
            </a:extLst>
          </p:cNvPr>
          <p:cNvSpPr>
            <a:spLocks noGrp="1"/>
          </p:cNvSpPr>
          <p:nvPr>
            <p:ph idx="1"/>
          </p:nvPr>
        </p:nvSpPr>
        <p:spPr/>
        <p:txBody>
          <a:bodyPr/>
          <a:lstStyle/>
          <a:p>
            <a:pPr marL="0" indent="0">
              <a:buNone/>
            </a:pPr>
            <a:r>
              <a:rPr lang="en-IN" b="1" dirty="0">
                <a:solidFill>
                  <a:schemeClr val="accent2">
                    <a:lumMod val="50000"/>
                  </a:schemeClr>
                </a:solidFill>
              </a:rPr>
              <a:t>Hardware : PC or Laptop containing (i3 processor or above), RAM 4GB or more and Hard Disk 500GB or above)</a:t>
            </a:r>
          </a:p>
          <a:p>
            <a:pPr marL="0" indent="0">
              <a:buNone/>
            </a:pPr>
            <a:r>
              <a:rPr lang="en-IN" b="1" dirty="0">
                <a:solidFill>
                  <a:schemeClr val="accent2">
                    <a:lumMod val="50000"/>
                  </a:schemeClr>
                </a:solidFill>
              </a:rPr>
              <a:t>Software: Window 7/8/10</a:t>
            </a:r>
          </a:p>
          <a:p>
            <a:pPr marL="0" indent="0">
              <a:buNone/>
            </a:pPr>
            <a:r>
              <a:rPr lang="en-IN" b="1" dirty="0">
                <a:solidFill>
                  <a:schemeClr val="accent2">
                    <a:lumMod val="50000"/>
                  </a:schemeClr>
                </a:solidFill>
              </a:rPr>
              <a:t>                VS code</a:t>
            </a:r>
          </a:p>
          <a:p>
            <a:pPr marL="0" indent="0">
              <a:buNone/>
            </a:pPr>
            <a:r>
              <a:rPr lang="en-IN" b="1" dirty="0">
                <a:solidFill>
                  <a:schemeClr val="accent2">
                    <a:lumMod val="50000"/>
                  </a:schemeClr>
                </a:solidFill>
              </a:rPr>
              <a:t>                Github</a:t>
            </a:r>
          </a:p>
          <a:p>
            <a:pPr marL="0" indent="0">
              <a:buNone/>
            </a:pPr>
            <a:r>
              <a:rPr lang="en-IN" b="1" dirty="0">
                <a:solidFill>
                  <a:schemeClr val="accent2">
                    <a:lumMod val="50000"/>
                  </a:schemeClr>
                </a:solidFill>
              </a:rPr>
              <a:t>                Google chrome</a:t>
            </a:r>
          </a:p>
        </p:txBody>
      </p:sp>
    </p:spTree>
    <p:extLst>
      <p:ext uri="{BB962C8B-B14F-4D97-AF65-F5344CB8AC3E}">
        <p14:creationId xmlns:p14="http://schemas.microsoft.com/office/powerpoint/2010/main" val="1023763546"/>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6802D-8F86-49DF-969B-E912A80689D5}"/>
              </a:ext>
            </a:extLst>
          </p:cNvPr>
          <p:cNvSpPr>
            <a:spLocks noGrp="1"/>
          </p:cNvSpPr>
          <p:nvPr>
            <p:ph type="title"/>
          </p:nvPr>
        </p:nvSpPr>
        <p:spPr/>
        <p:txBody>
          <a:bodyPr>
            <a:noAutofit/>
          </a:bodyPr>
          <a:lstStyle/>
          <a:p>
            <a:r>
              <a:rPr lang="en-US" sz="7200" dirty="0">
                <a:solidFill>
                  <a:schemeClr val="accent3">
                    <a:lumMod val="50000"/>
                  </a:schemeClr>
                </a:solidFill>
              </a:rPr>
              <a:t>T</a:t>
            </a:r>
            <a:r>
              <a:rPr lang="en-IN" sz="7200" dirty="0">
                <a:solidFill>
                  <a:schemeClr val="accent3">
                    <a:lumMod val="50000"/>
                  </a:schemeClr>
                </a:solidFill>
              </a:rPr>
              <a:t>echnology Used</a:t>
            </a:r>
          </a:p>
        </p:txBody>
      </p:sp>
      <p:sp>
        <p:nvSpPr>
          <p:cNvPr id="3" name="Content Placeholder 2">
            <a:extLst>
              <a:ext uri="{FF2B5EF4-FFF2-40B4-BE49-F238E27FC236}">
                <a16:creationId xmlns:a16="http://schemas.microsoft.com/office/drawing/2014/main" id="{7DDF833F-6374-4A2B-8BD9-1856E422FE60}"/>
              </a:ext>
            </a:extLst>
          </p:cNvPr>
          <p:cNvSpPr>
            <a:spLocks noGrp="1"/>
          </p:cNvSpPr>
          <p:nvPr>
            <p:ph idx="1"/>
          </p:nvPr>
        </p:nvSpPr>
        <p:spPr/>
        <p:txBody>
          <a:bodyPr>
            <a:normAutofit fontScale="85000" lnSpcReduction="20000"/>
          </a:bodyPr>
          <a:lstStyle/>
          <a:p>
            <a:pPr algn="just">
              <a:lnSpc>
                <a:spcPct val="120000"/>
              </a:lnSpc>
              <a:buFont typeface="Arial" panose="020B0604020202020204" pitchFamily="34" charset="0"/>
              <a:buChar char="•"/>
            </a:pPr>
            <a:r>
              <a:rPr lang="en-IN" dirty="0">
                <a:solidFill>
                  <a:schemeClr val="accent2">
                    <a:lumMod val="50000"/>
                  </a:schemeClr>
                </a:solidFill>
              </a:rPr>
              <a:t>HTML : </a:t>
            </a:r>
            <a:r>
              <a:rPr lang="en-US" dirty="0">
                <a:solidFill>
                  <a:schemeClr val="accent2">
                    <a:lumMod val="50000"/>
                  </a:schemeClr>
                </a:solidFill>
                <a:latin typeface="Times New Roman" panose="02020603050405020304" pitchFamily="18" charset="0"/>
              </a:rPr>
              <a:t>It is used by developers to define structure of the webpage. Every page you see on browser is written using HTML. Web-Browser read and understand the markup text in HTML.</a:t>
            </a:r>
          </a:p>
          <a:p>
            <a:pPr algn="just">
              <a:lnSpc>
                <a:spcPct val="120000"/>
              </a:lnSpc>
              <a:buFont typeface="Arial" panose="020B0604020202020204" pitchFamily="34" charset="0"/>
              <a:buChar char="•"/>
            </a:pPr>
            <a:r>
              <a:rPr lang="en-US" dirty="0">
                <a:solidFill>
                  <a:schemeClr val="accent2">
                    <a:lumMod val="50000"/>
                  </a:schemeClr>
                </a:solidFill>
                <a:latin typeface="Times New Roman" panose="02020603050405020304" pitchFamily="18" charset="0"/>
              </a:rPr>
              <a:t>CSS : CSS stands for Cascading Style Sheets. To define style of the Web Page that is, type of font, its size, background-color etc. ,we use CSS. Using CSS, you can define, how each element of your web-page should look. Browser read HTML and CSS together to define the web page.</a:t>
            </a:r>
          </a:p>
          <a:p>
            <a:pPr marL="0" indent="0" algn="just">
              <a:buNone/>
            </a:pPr>
            <a:r>
              <a:rPr lang="en-IN" sz="2600" dirty="0">
                <a:solidFill>
                  <a:schemeClr val="accent2">
                    <a:lumMod val="50000"/>
                  </a:schemeClr>
                </a:solidFill>
              </a:rPr>
              <a:t>In this Project, we Use External style sheets named file as “ travel.css”</a:t>
            </a:r>
          </a:p>
          <a:p>
            <a:pPr marL="0" indent="0">
              <a:buNone/>
            </a:pPr>
            <a:r>
              <a:rPr lang="en-IN" sz="2600" dirty="0"/>
              <a:t> </a:t>
            </a:r>
          </a:p>
          <a:p>
            <a:endParaRPr lang="en-IN" dirty="0"/>
          </a:p>
        </p:txBody>
      </p:sp>
    </p:spTree>
    <p:extLst>
      <p:ext uri="{BB962C8B-B14F-4D97-AF65-F5344CB8AC3E}">
        <p14:creationId xmlns:p14="http://schemas.microsoft.com/office/powerpoint/2010/main" val="184742620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3DC94622-DB72-4185-AD3E-A38BFB621B46}"/>
              </a:ext>
            </a:extLst>
          </p:cNvPr>
          <p:cNvSpPr>
            <a:spLocks noGrp="1"/>
          </p:cNvSpPr>
          <p:nvPr>
            <p:ph type="ctrTitle"/>
          </p:nvPr>
        </p:nvSpPr>
        <p:spPr/>
        <p:txBody>
          <a:bodyPr/>
          <a:lstStyle/>
          <a:p>
            <a:r>
              <a:rPr lang="en-IN" sz="6600" dirty="0">
                <a:solidFill>
                  <a:schemeClr val="accent3">
                    <a:lumMod val="50000"/>
                  </a:schemeClr>
                </a:solidFill>
              </a:rPr>
              <a:t>SCREENSHOTS</a:t>
            </a:r>
          </a:p>
        </p:txBody>
      </p:sp>
      <p:sp>
        <p:nvSpPr>
          <p:cNvPr id="5" name="Subtitle 4">
            <a:extLst>
              <a:ext uri="{FF2B5EF4-FFF2-40B4-BE49-F238E27FC236}">
                <a16:creationId xmlns:a16="http://schemas.microsoft.com/office/drawing/2014/main" id="{AB129667-E616-4018-BE4C-371C3EC6073C}"/>
              </a:ext>
            </a:extLst>
          </p:cNvPr>
          <p:cNvSpPr>
            <a:spLocks noGrp="1"/>
          </p:cNvSpPr>
          <p:nvPr>
            <p:ph type="subTitle" idx="1"/>
          </p:nvPr>
        </p:nvSpPr>
        <p:spPr/>
        <p:txBody>
          <a:bodyPr/>
          <a:lstStyle/>
          <a:p>
            <a:r>
              <a:rPr lang="en-IN" dirty="0">
                <a:solidFill>
                  <a:schemeClr val="accent2">
                    <a:lumMod val="50000"/>
                  </a:schemeClr>
                </a:solidFill>
              </a:rPr>
              <a:t>FROM THE WEBSITES</a:t>
            </a:r>
          </a:p>
        </p:txBody>
      </p:sp>
    </p:spTree>
    <p:extLst>
      <p:ext uri="{BB962C8B-B14F-4D97-AF65-F5344CB8AC3E}">
        <p14:creationId xmlns:p14="http://schemas.microsoft.com/office/powerpoint/2010/main" val="3437927138"/>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C27F9CF-F78D-4BA3-A62A-27C153867BE8}"/>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4028611551"/>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D16EF3-5B14-4FFB-96C2-97F43B25A6C1}"/>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789221883"/>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918025C-4422-4428-91D0-44015E47782F}"/>
              </a:ext>
            </a:extLst>
          </p:cNvPr>
          <p:cNvPicPr>
            <a:picLocks noChangeAspect="1"/>
          </p:cNvPicPr>
          <p:nvPr/>
        </p:nvPicPr>
        <p:blipFill>
          <a:blip r:embed="rId2"/>
          <a:stretch>
            <a:fillRect/>
          </a:stretch>
        </p:blipFill>
        <p:spPr>
          <a:xfrm>
            <a:off x="4340200" y="834927"/>
            <a:ext cx="3511600" cy="5188146"/>
          </a:xfrm>
          <a:prstGeom prst="rect">
            <a:avLst/>
          </a:prstGeom>
        </p:spPr>
      </p:pic>
    </p:spTree>
    <p:extLst>
      <p:ext uri="{BB962C8B-B14F-4D97-AF65-F5344CB8AC3E}">
        <p14:creationId xmlns:p14="http://schemas.microsoft.com/office/powerpoint/2010/main" val="1450826031"/>
      </p:ext>
    </p:extLst>
  </p:cSld>
  <p:clrMapOvr>
    <a:masterClrMapping/>
  </p:clrMapOvr>
  <p:transition spd="slow">
    <p:push dir="u"/>
  </p:transition>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7DAC20F1-423D-49E2-BD0B-50532748BAD0}"/>
    </a:ext>
  </a:extLst>
</a:theme>
</file>

<file path=docProps/app.xml><?xml version="1.0" encoding="utf-8"?>
<Properties xmlns="http://schemas.openxmlformats.org/officeDocument/2006/extended-properties" xmlns:vt="http://schemas.openxmlformats.org/officeDocument/2006/docPropsVTypes">
  <Template>TM03457485[[fn=Mesh]]</Template>
  <TotalTime>3681</TotalTime>
  <Words>740</Words>
  <Application>Microsoft Office PowerPoint</Application>
  <PresentationFormat>Widescreen</PresentationFormat>
  <Paragraphs>49</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Garamond</vt:lpstr>
      <vt:lpstr>Symbol</vt:lpstr>
      <vt:lpstr>Times New Roman</vt:lpstr>
      <vt:lpstr>Wingdings</vt:lpstr>
      <vt:lpstr>Organic</vt:lpstr>
      <vt:lpstr>Indian Travelling Guide</vt:lpstr>
      <vt:lpstr>Objective</vt:lpstr>
      <vt:lpstr>Introduction</vt:lpstr>
      <vt:lpstr>Software and Hardware Requirements</vt:lpstr>
      <vt:lpstr>Technology Used</vt:lpstr>
      <vt:lpstr>SCREENSHOTS</vt:lpstr>
      <vt:lpstr>PowerPoint Presentation</vt:lpstr>
      <vt:lpstr>PowerPoint Presentation</vt:lpstr>
      <vt:lpstr>PowerPoint Presentation</vt:lpstr>
      <vt:lpstr>About the Project</vt:lpstr>
      <vt:lpstr>About the Project</vt:lpstr>
      <vt:lpstr>About the Project</vt:lpstr>
      <vt:lpstr>Advantages</vt:lpstr>
      <vt:lpstr>Limitations</vt:lpstr>
      <vt:lpstr>Thank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Automated Machine Grading…</dc:title>
  <dc:creator>HP</dc:creator>
  <cp:lastModifiedBy>HP</cp:lastModifiedBy>
  <cp:revision>65</cp:revision>
  <dcterms:created xsi:type="dcterms:W3CDTF">2020-07-22T07:53:21Z</dcterms:created>
  <dcterms:modified xsi:type="dcterms:W3CDTF">2020-09-05T04:30:35Z</dcterms:modified>
</cp:coreProperties>
</file>